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1" r:id="rId5"/>
    <p:sldId id="265" r:id="rId6"/>
    <p:sldId id="263" r:id="rId7"/>
    <p:sldId id="266" r:id="rId8"/>
    <p:sldId id="262" r:id="rId9"/>
    <p:sldId id="259" r:id="rId10"/>
    <p:sldId id="260" r:id="rId11"/>
    <p:sldId id="264" r:id="rId1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1880" y="200"/>
      </p:cViewPr>
      <p:guideLst>
        <p:guide orient="horz"/>
        <p:guide pos="2880"/>
        <p:guide pos="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0656" y="4360813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Campers＇</a:t>
            </a:r>
            <a:endParaRPr lang="ko-KR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FE3F30-9289-274F-84D5-09679483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15" y="553104"/>
            <a:ext cx="6611925" cy="63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F9ABCA-B97C-1242-9D11-2E45391C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6" y="754133"/>
            <a:ext cx="7915542" cy="61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9904"/>
              </p:ext>
            </p:extLst>
          </p:nvPr>
        </p:nvGraphicFramePr>
        <p:xfrm>
          <a:off x="280988" y="1025525"/>
          <a:ext cx="8582024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2021-05-22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1.0</a:t>
                      </a:r>
                      <a:r>
                        <a:rPr lang="ko-KR" altLang="ko-KR" sz="1200">
                          <a:effectLst/>
                        </a:rPr>
                        <a:t>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87" y="788555"/>
            <a:ext cx="6371546" cy="5675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220A4-D654-494B-8582-41273ED8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3" y="811947"/>
            <a:ext cx="7961113" cy="5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A215476-EC47-8441-9747-D988BDB9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1" y="854503"/>
            <a:ext cx="6410838" cy="54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39FB96-3E5E-BD41-9D19-C8387C38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60"/>
            <a:ext cx="9144000" cy="55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40BAF-3B66-7C4A-9E6C-1AE0E071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0" y="553104"/>
            <a:ext cx="7304049" cy="63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25C30E9-5110-2845-8E23-1AB1115D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2" y="619520"/>
            <a:ext cx="9144000" cy="59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2005C-143B-F84A-A81F-25C52BD0F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" y="1298332"/>
            <a:ext cx="9144000" cy="44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5767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165</TotalTime>
  <Words>60</Words>
  <Application>Microsoft Macintosh PowerPoint</Application>
  <PresentationFormat>화면 슬라이드 쇼(4:3)</PresentationFormat>
  <Paragraphs>31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맑은 고딕</vt:lpstr>
      <vt:lpstr>HY울릉도B</vt:lpstr>
      <vt:lpstr>HY헤드라인M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임지민</cp:lastModifiedBy>
  <cp:revision>21</cp:revision>
  <cp:lastPrinted>2001-07-23T08:42:52Z</cp:lastPrinted>
  <dcterms:created xsi:type="dcterms:W3CDTF">2011-02-22T01:37:12Z</dcterms:created>
  <dcterms:modified xsi:type="dcterms:W3CDTF">2021-05-31T14:57:04Z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